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6868ED-1037-5D47-BB14-A73DB3976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5CF9A9-A7AD-F7F3-B5AF-81FBA4BA2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A070B5-FDCD-72A5-3067-CE45396B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F948D9-117A-B9DC-3F5E-7B32E1F82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EA3DED-34F2-915B-5B0E-BB42D4F7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34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730D93-F722-D238-7447-95EE64953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176FE04-7D17-413B-291D-2C11DF042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35F983-28A2-49FA-6A79-CC47D06D6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759399-797D-2344-5922-D71BE4F7C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EE1F87-60C0-F9C7-C0FB-48B9962DD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45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F62A452-1FDF-5FD0-1BA3-20F45ED01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2BFF86-9E53-CF91-D2C7-DA7214422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F3B63D-1BD8-4D7F-8074-10629944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34B451-B690-A78F-C30D-96632D27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6B8619-C108-C764-1E2F-BE9D43B7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50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7EB4FD-3A40-45CA-0738-0535D38F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39BE55-D027-E680-631B-F6D7764C1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E533E0-4DE7-0F39-E73F-6A8AA9847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9B1C5D-FDB7-CD17-2326-2FA7BDA9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B34E14-8940-7F4A-B197-1BD0347D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09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98932A-1CD2-6AE0-8FB4-C9A9792CB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B9AA61-0F61-AC3A-CEDC-5DCE3C61B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FD94EE-5AE6-104D-8102-8637C3B72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52BABC-EA4E-4F81-D07E-5A35F3CC1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573A46-CE41-4C19-FAA9-65C0933F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2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38204-063F-752B-BCC2-D3D1E45D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A33EB9-AA95-973F-A532-32A5FBE59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F0DE126-9A9B-84BE-F6C0-E5FE777D8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1BBD74-69BB-2BB0-3DB7-A8472AC10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F31D9A-38C3-155E-2AE1-3396323E0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116D84-2E26-4B72-9CEE-9B10756B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65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70F53-9E63-7DF3-EEA3-F069F7EA0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A8101F-4E0E-2ED3-6503-4856A4D8B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8A6008-3808-A4A9-0E3F-2A0099040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61D7E6-1A12-56CE-C272-B9ED976FF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D09707-A371-9811-2857-9CC4553FAF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84AC8D-6459-F82C-D5BA-9C327F60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FC85980-AFF8-174B-E6F3-9D99ADC67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0983965-7EC5-1F42-CF72-4DD856E32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7D3D5D-20CC-126B-1D15-6346EC1C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F69459B-5094-F0CF-9136-6297E494D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1B9AA2-905D-9134-F5A1-58304402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997154-BADC-DF35-F8EF-29C14314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8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F4E432-BFA4-A2E2-C53E-7F48ADFA6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331B126-D877-DAD4-F1FE-8A7587EB0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FAB133-59AD-310C-2552-610773B8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27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4A8EE2-8CC5-BA3B-6137-DDB01E424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A9241E-2354-39BC-3B51-5E47172E8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186C50-F5FF-BE3D-CBDC-AAB713E53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5395E4-5079-D581-2322-90BCF8119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F5D919-9350-5CF7-E6BF-ECE4EE36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4E7FD8-8451-1F13-23AA-4A1EF2A2A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35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18A10D-F907-CBC4-9B2D-6B673FC37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A57460B-7F07-4CE0-F3AA-BB527549D9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A192BD-DF55-99EA-8E3C-23AE463E1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C37D49-C5A6-1432-9A87-26F5E4115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1A2CAA-E980-7DB3-1C8F-C1A55D6C4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E901E3-EABF-DAC3-11FE-E5A2EE6D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99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D1B3318-FD24-04DC-3261-64F6E6F7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AFD4DA-95CB-31BB-380A-DBFF0105C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C041DA-D3AC-68E3-37DE-3480D1A97E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53F1-67BA-4179-B5F0-A68FA9F386EF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8E1D38-DED3-445A-608C-7542B563A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3FB6CE-20A1-A377-E018-442F4C85EE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E8D2-6D41-44A2-B2DB-89C979B512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17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8B597D-6BE2-290F-3E18-85392C9014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C</a:t>
            </a:r>
            <a:r>
              <a:rPr kumimoji="1" lang="ja-JP" altLang="en-US" dirty="0"/>
              <a:t>言語勉強会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C4E304-C3F2-83EE-D50D-DB716D176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テストデータ</a:t>
            </a:r>
          </a:p>
        </p:txBody>
      </p:sp>
    </p:spTree>
    <p:extLst>
      <p:ext uri="{BB962C8B-B14F-4D97-AF65-F5344CB8AC3E}">
        <p14:creationId xmlns:p14="http://schemas.microsoft.com/office/powerpoint/2010/main" val="1878669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C言語勉強会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皓平 浮中</dc:creator>
  <cp:lastModifiedBy>皓平 浮中</cp:lastModifiedBy>
  <cp:revision>1</cp:revision>
  <dcterms:created xsi:type="dcterms:W3CDTF">2024-12-16T01:54:04Z</dcterms:created>
  <dcterms:modified xsi:type="dcterms:W3CDTF">2024-12-16T01:54:04Z</dcterms:modified>
</cp:coreProperties>
</file>