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260" r:id="rId3"/>
    <p:sldId id="269" r:id="rId4"/>
    <p:sldId id="273" r:id="rId5"/>
    <p:sldId id="265" r:id="rId6"/>
    <p:sldId id="27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607"/>
  </p:normalViewPr>
  <p:slideViewPr>
    <p:cSldViewPr snapToGrid="0">
      <p:cViewPr varScale="1">
        <p:scale>
          <a:sx n="78" d="100"/>
          <a:sy n="78" d="100"/>
        </p:scale>
        <p:origin x="2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45CB58A-CFEB-6646-9D2E-F7C73816DB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194233-51C5-2C40-B8B8-8082664818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74467A-91C5-854D-9D8B-E71362E19C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3338FC-77EC-7247-8780-0ACD5A042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687D7-0255-7F4C-ADE9-7153E2A83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2665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2672-8FCF-EF49-81C3-2FC188301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5111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93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6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41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79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9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65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38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41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44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28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2019/8/7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D902-0BED-442E-9783-2FCF5AD32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96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31532" y="4375826"/>
            <a:ext cx="8079544" cy="614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r>
              <a:rPr lang="ja-JP" altLang="en-US" sz="3600" b="1"/>
              <a:t>レッツ・ロボット・プログラミング！</a:t>
            </a:r>
            <a:endParaRPr kumimoji="1"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86736" y="5349881"/>
            <a:ext cx="10000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２０２４年８月１日（木）</a:t>
            </a:r>
            <a:endParaRPr lang="en-US" altLang="ja-JP" sz="3200" dirty="0"/>
          </a:p>
          <a:p>
            <a:pPr algn="ctr"/>
            <a:r>
              <a:rPr lang="ja-JP" altLang="en-US" sz="3200" dirty="0"/>
              <a:t>岩手県立大学　</a:t>
            </a:r>
            <a:r>
              <a:rPr lang="en-US" altLang="ja-JP" sz="3200" dirty="0"/>
              <a:t>ITO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6AB8C0C-7A57-CCF1-9D55-A30AF69D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994" y="207280"/>
            <a:ext cx="12020538" cy="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6" name="Picture 2" descr="https://www.soft.iwate-pu.ac.jp/site/wp-content/uploads/oskj2024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0"/>
          <a:stretch/>
        </p:blipFill>
        <p:spPr bwMode="auto">
          <a:xfrm>
            <a:off x="2032446" y="91890"/>
            <a:ext cx="8277716" cy="42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4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本日（午後）の予定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64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ボール型ロボットで</a:t>
            </a:r>
            <a:r>
              <a:rPr lang="ja-JP" altLang="en-US" sz="4000" dirty="0">
                <a:highlight>
                  <a:srgbClr val="FFFF00"/>
                </a:highlight>
              </a:rPr>
              <a:t>ゲーム</a:t>
            </a:r>
            <a:r>
              <a:rPr lang="ja-JP" altLang="en-US" sz="4000" dirty="0"/>
              <a:t>をしてみよう！</a:t>
            </a: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気付いたことを話し合ってみよう！</a:t>
            </a: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4000" dirty="0"/>
              <a:t>アンケート記入</a:t>
            </a: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endParaRPr lang="en-US" altLang="ja-JP" sz="4000" dirty="0"/>
          </a:p>
          <a:p>
            <a:pPr marL="514350" indent="-514350">
              <a:buFont typeface="+mj-lt"/>
              <a:buAutoNum type="arabicPeriod"/>
            </a:pP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20175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74E51-6D03-7C4C-8A6E-F2A9CD03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4" y="515732"/>
            <a:ext cx="11750936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．</a:t>
            </a:r>
            <a:r>
              <a:rPr lang="ja-JP" altLang="en-US" dirty="0"/>
              <a:t>ボール型ロボットでゲームをしてみよう！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2DDB9-E04D-C64C-BDDD-80B36016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196"/>
            <a:ext cx="7551821" cy="4539726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3600" dirty="0"/>
              <a:t>ボール型ロボでボーリング！</a:t>
            </a:r>
            <a:endParaRPr kumimoji="1" lang="en-US" altLang="ja-JP" sz="3600" dirty="0"/>
          </a:p>
          <a:p>
            <a:pPr lvl="1"/>
            <a:r>
              <a:rPr lang="ja-JP" altLang="en-US" sz="3200" dirty="0"/>
              <a:t>良い成績をおさめた</a:t>
            </a:r>
            <a:r>
              <a:rPr kumimoji="1" lang="ja-JP" altLang="en-US" sz="3200" dirty="0"/>
              <a:t>ループには景品をプレゼント！</a:t>
            </a:r>
            <a:endParaRPr kumimoji="1" lang="en-US" altLang="ja-JP" sz="3200" dirty="0"/>
          </a:p>
          <a:p>
            <a:endParaRPr lang="en-US" altLang="ja-JP" sz="3600" dirty="0"/>
          </a:p>
          <a:p>
            <a:r>
              <a:rPr kumimoji="1" lang="ja-JP" altLang="en-US" sz="3600" dirty="0"/>
              <a:t>条件</a:t>
            </a:r>
            <a:endParaRPr kumimoji="1" lang="en-US" altLang="ja-JP" sz="3600" dirty="0"/>
          </a:p>
          <a:p>
            <a:pPr lvl="1"/>
            <a:r>
              <a:rPr lang="ja-JP" altLang="en-US" sz="3600" dirty="0"/>
              <a:t>置いた状態からスタート</a:t>
            </a:r>
            <a:endParaRPr lang="en-US" altLang="ja-JP" sz="3600" dirty="0"/>
          </a:p>
          <a:p>
            <a:pPr lvl="1"/>
            <a:r>
              <a:rPr lang="ja-JP" altLang="en-US" sz="3600" dirty="0"/>
              <a:t>置いた状態から停止するまで人がロボットに触れてはいけない</a:t>
            </a:r>
            <a:endParaRPr lang="en-US" altLang="ja-JP" sz="3600" dirty="0"/>
          </a:p>
          <a:p>
            <a:pPr lvl="1"/>
            <a:r>
              <a:rPr lang="ja-JP" altLang="en-US" sz="3600" dirty="0"/>
              <a:t>自由にプログラミング可能</a:t>
            </a:r>
            <a:endParaRPr lang="en-US" altLang="ja-JP" sz="3600" dirty="0"/>
          </a:p>
          <a:p>
            <a:pPr lvl="1"/>
            <a:r>
              <a:rPr lang="ja-JP" altLang="en-US" sz="3600" dirty="0"/>
              <a:t>ピンが倒れる可能性がなくなったと判断した段階で終了</a:t>
            </a:r>
            <a:endParaRPr lang="en-US" altLang="ja-JP" sz="3600" dirty="0"/>
          </a:p>
          <a:p>
            <a:pPr lvl="1"/>
            <a:r>
              <a:rPr lang="ja-JP" altLang="en-US" sz="3600" dirty="0"/>
              <a:t>２回の良い方の点で競う</a:t>
            </a:r>
            <a:endParaRPr lang="en-US" altLang="ja-JP" sz="3600" dirty="0"/>
          </a:p>
          <a:p>
            <a:pPr lvl="1"/>
            <a:r>
              <a:rPr lang="ja-JP" altLang="en-US" sz="3600" dirty="0"/>
              <a:t>ボウリングのピンは１ポイント！</a:t>
            </a:r>
            <a:endParaRPr lang="en-US" altLang="ja-JP" sz="3600" dirty="0"/>
          </a:p>
          <a:p>
            <a:pPr lvl="1"/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D1CC8D-1D6C-674B-8C25-C12A52C7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88" y="2419006"/>
            <a:ext cx="3653590" cy="341610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9871E1-111B-30D3-8EA9-E9DF9AF33E87}"/>
              </a:ext>
            </a:extLst>
          </p:cNvPr>
          <p:cNvSpPr txBox="1"/>
          <p:nvPr/>
        </p:nvSpPr>
        <p:spPr>
          <a:xfrm>
            <a:off x="6364764" y="5950772"/>
            <a:ext cx="582723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</a:rPr>
              <a:t>１４：１０～　</a:t>
            </a:r>
            <a:r>
              <a:rPr lang="ja-JP" altLang="en-US" sz="4000" b="1" dirty="0">
                <a:solidFill>
                  <a:schemeClr val="bg1"/>
                </a:solidFill>
              </a:rPr>
              <a:t>二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回戦目</a:t>
            </a:r>
          </a:p>
        </p:txBody>
      </p:sp>
    </p:spTree>
    <p:extLst>
      <p:ext uri="{BB962C8B-B14F-4D97-AF65-F5344CB8AC3E}">
        <p14:creationId xmlns:p14="http://schemas.microsoft.com/office/powerpoint/2010/main" val="37314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C04DC-B3E5-0A44-9707-3CE9ED3D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１回目と２回目の良い方を得点とします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A7B4E662-64A4-B24C-9347-6EE4683F3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5279"/>
              </p:ext>
            </p:extLst>
          </p:nvPr>
        </p:nvGraphicFramePr>
        <p:xfrm>
          <a:off x="838200" y="1825625"/>
          <a:ext cx="10515596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val="3813550071"/>
                    </a:ext>
                  </a:extLst>
                </a:gridCol>
                <a:gridCol w="2872292">
                  <a:extLst>
                    <a:ext uri="{9D8B030D-6E8A-4147-A177-3AD203B41FA5}">
                      <a16:colId xmlns:a16="http://schemas.microsoft.com/office/drawing/2014/main" val="4270054702"/>
                    </a:ext>
                  </a:extLst>
                </a:gridCol>
                <a:gridCol w="2883049">
                  <a:extLst>
                    <a:ext uri="{9D8B030D-6E8A-4147-A177-3AD203B41FA5}">
                      <a16:colId xmlns:a16="http://schemas.microsoft.com/office/drawing/2014/main" val="2042019652"/>
                    </a:ext>
                  </a:extLst>
                </a:gridCol>
                <a:gridCol w="3586775">
                  <a:extLst>
                    <a:ext uri="{9D8B030D-6E8A-4147-A177-3AD203B41FA5}">
                      <a16:colId xmlns:a16="http://schemas.microsoft.com/office/drawing/2014/main" val="2696467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チーム名</a:t>
                      </a:r>
                      <a:endParaRPr kumimoji="1" lang="en-US" altLang="ja-JP" sz="3200" dirty="0"/>
                    </a:p>
                    <a:p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１回目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２回目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5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G1</a:t>
                      </a:r>
                      <a:endParaRPr kumimoji="1" lang="ja-JP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初対面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G2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おーい麦茶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9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G3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大学生チーム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5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G4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チーム永井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38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55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kumimoji="1" lang="ja-JP" altLang="en-US"/>
              <a:t>．</a:t>
            </a:r>
            <a:r>
              <a:rPr kumimoji="1" lang="ja-JP" altLang="en-US" dirty="0"/>
              <a:t>気付いたことを話し合ってみよう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825625"/>
            <a:ext cx="10330543" cy="4351338"/>
          </a:xfrm>
        </p:spPr>
        <p:txBody>
          <a:bodyPr>
            <a:normAutofit/>
          </a:bodyPr>
          <a:lstStyle/>
          <a:p>
            <a:r>
              <a:rPr lang="ja-JP" altLang="ja-JP" sz="3600"/>
              <a:t>他のグループをみて，思ったこと，考えたことをメモしておこう！ </a:t>
            </a:r>
          </a:p>
          <a:p>
            <a:r>
              <a:rPr lang="ja-JP" altLang="en-US" sz="3600"/>
              <a:t>プログラミングの面白いところ，難しいところはどんなところだろう？</a:t>
            </a:r>
            <a:endParaRPr lang="en-US" altLang="ja-JP" sz="3600" dirty="0"/>
          </a:p>
          <a:p>
            <a:r>
              <a:rPr lang="ja-JP" altLang="ja-JP" sz="3600"/>
              <a:t>プログラムで動いている身近なものには，どんなものがあるだろう？</a:t>
            </a:r>
            <a:r>
              <a:rPr lang="ja-JP" altLang="ja-JP" sz="4400"/>
              <a:t> </a:t>
            </a:r>
            <a:endParaRPr lang="en-US" altLang="ja-JP" sz="4400" dirty="0"/>
          </a:p>
          <a:p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1472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9243" cy="1325563"/>
          </a:xfrm>
        </p:spPr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/>
              <a:t>．修了証授与、アンケート</a:t>
            </a:r>
            <a:r>
              <a:rPr kumimoji="1" lang="ja-JP" altLang="en-US" dirty="0"/>
              <a:t>記入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0089"/>
          </a:xfrm>
        </p:spPr>
        <p:txBody>
          <a:bodyPr>
            <a:normAutofit/>
          </a:bodyPr>
          <a:lstStyle/>
          <a:p>
            <a:r>
              <a:rPr kumimoji="1" lang="ja-JP" altLang="en-US" sz="3600"/>
              <a:t>本日はこれで終了です。</a:t>
            </a:r>
            <a:endParaRPr lang="en-US" altLang="ja-JP" sz="3600" dirty="0"/>
          </a:p>
          <a:p>
            <a:endParaRPr kumimoji="1" lang="ja-JP" altLang="en-US" sz="3600" dirty="0"/>
          </a:p>
        </p:txBody>
      </p:sp>
      <p:pic>
        <p:nvPicPr>
          <p:cNvPr id="1026" name="Picture 2" descr="立て肘をついてくつろぐ子供たちのイラスト">
            <a:extLst>
              <a:ext uri="{FF2B5EF4-FFF2-40B4-BE49-F238E27FC236}">
                <a16:creationId xmlns:a16="http://schemas.microsoft.com/office/drawing/2014/main" id="{6207C9A2-DC07-5A41-8821-61E48C9B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11" y="2373546"/>
            <a:ext cx="6870777" cy="31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12E9BA-2EB6-2441-A838-2C39207E1138}"/>
              </a:ext>
            </a:extLst>
          </p:cNvPr>
          <p:cNvSpPr/>
          <p:nvPr/>
        </p:nvSpPr>
        <p:spPr>
          <a:xfrm>
            <a:off x="2839297" y="5264704"/>
            <a:ext cx="70070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/>
              <a:t>最後にアンケートの記入をお願いします。</a:t>
            </a:r>
            <a:endParaRPr lang="en-US" altLang="ja-JP" sz="2800" dirty="0"/>
          </a:p>
          <a:p>
            <a:r>
              <a:rPr lang="ja-JP" altLang="en-US" sz="2800"/>
              <a:t>忘れ物のないようにね。</a:t>
            </a:r>
            <a:endParaRPr lang="en-US" altLang="ja-JP" sz="2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4D482F-A37D-0849-90D0-9187DDCE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D902-0BED-442E-9783-2FCF5AD3234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9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</a:spPr>
      <a:bodyPr rtlCol="0" anchor="ctr"/>
      <a:lstStyle>
        <a:defPPr algn="ctr">
          <a:defRPr kumimoji="1" sz="360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8192</TotalTime>
  <Words>223</Words>
  <Application>Microsoft Office PowerPoint</Application>
  <PresentationFormat>ワイド画面</PresentationFormat>
  <Paragraphs>40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本日（午後）の予定</vt:lpstr>
      <vt:lpstr>1．ボール型ロボットでゲームをしてみよう！</vt:lpstr>
      <vt:lpstr>１回目と２回目の良い方を得点とします</vt:lpstr>
      <vt:lpstr>2．気付いたことを話し合ってみよう</vt:lpstr>
      <vt:lpstr>3．修了証授与、アンケート記入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ipu</dc:creator>
  <cp:lastModifiedBy>佐藤優光</cp:lastModifiedBy>
  <cp:revision>59</cp:revision>
  <cp:lastPrinted>2019-08-06T08:58:51Z</cp:lastPrinted>
  <dcterms:created xsi:type="dcterms:W3CDTF">2019-07-26T06:10:49Z</dcterms:created>
  <dcterms:modified xsi:type="dcterms:W3CDTF">2024-08-01T05:36:42Z</dcterms:modified>
</cp:coreProperties>
</file>